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6" y="5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84CA5-0635-40A5-9D09-E9966D61466E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C06DC-62F9-456A-B78B-CE90F4FB1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381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C06DC-62F9-456A-B78B-CE90F4FB11B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03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29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06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09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9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88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72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57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657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88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227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23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6A1D1-2B08-4329-9E0A-C28C0DF1FE1A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3C1D0-4D27-41C3-9183-9E0270991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86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jp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566988" y="82688"/>
            <a:ext cx="2472611" cy="2365218"/>
            <a:chOff x="1" y="280467"/>
            <a:chExt cx="2472611" cy="236521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9" t="56962" r="84105" b="25097"/>
            <a:stretch/>
          </p:blipFill>
          <p:spPr>
            <a:xfrm>
              <a:off x="1" y="280467"/>
              <a:ext cx="2472611" cy="2365218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1" y="1883978"/>
              <a:ext cx="2249334" cy="561345"/>
              <a:chOff x="-99997" y="3393600"/>
              <a:chExt cx="2249334" cy="56134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-99997" y="3393600"/>
                <a:ext cx="129539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黑体"/>
                  </a:rPr>
                  <a:t>《</a:t>
                </a:r>
                <a:r>
                  <a:rPr lang="zh-CN" altLang="en-US" sz="14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黑体"/>
                  </a:rPr>
                  <a:t>长尾理论</a:t>
                </a:r>
                <a:r>
                  <a:rPr lang="en-US" altLang="zh-CN" sz="14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黑体"/>
                  </a:rPr>
                  <a:t>》</a:t>
                </a:r>
                <a:r>
                  <a:rPr lang="zh-CN" altLang="en-US" sz="14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黑体"/>
                  </a:rPr>
                  <a:t>、</a:t>
                </a:r>
                <a:endPara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  <a:cs typeface="黑体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-99997" y="3647168"/>
                <a:ext cx="22493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黑体"/>
                  </a:rPr>
                  <a:t>《</a:t>
                </a:r>
                <a:r>
                  <a:rPr lang="zh-CN" altLang="en-US" sz="14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黑体"/>
                  </a:rPr>
                  <a:t>创客 新工业革命</a:t>
                </a:r>
                <a:r>
                  <a:rPr lang="en-US" altLang="zh-CN" sz="14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黑体"/>
                  </a:rPr>
                  <a:t>》</a:t>
                </a:r>
                <a:r>
                  <a:rPr lang="zh-CN" altLang="en-US" sz="14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黑体"/>
                  </a:rPr>
                  <a:t>作者</a:t>
                </a:r>
                <a:endPara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  <a:cs typeface="黑体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45235" y="161226"/>
            <a:ext cx="6123970" cy="4518611"/>
            <a:chOff x="88900" y="78285"/>
            <a:chExt cx="8793756" cy="648853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" t="8702" r="2977"/>
            <a:stretch/>
          </p:blipFill>
          <p:spPr>
            <a:xfrm>
              <a:off x="88900" y="78285"/>
              <a:ext cx="7518400" cy="6488531"/>
            </a:xfrm>
            <a:prstGeom prst="rect">
              <a:avLst/>
            </a:prstGeom>
          </p:spPr>
        </p:pic>
        <p:pic>
          <p:nvPicPr>
            <p:cNvPr id="37" name="Picture 36" descr="Kid's Water Table, Urban Shrooms, Solar Anti-Mosquito Device - woodyme2008@gmail.com - Gmail - 枫树极速浏览器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" t="6878" r="9173" b="3298"/>
            <a:stretch/>
          </p:blipFill>
          <p:spPr>
            <a:xfrm>
              <a:off x="1120718" y="2850584"/>
              <a:ext cx="4427621" cy="34062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76200" cmpd="dbl">
              <a:solidFill>
                <a:schemeClr val="tx1"/>
              </a:solidFill>
            </a:ln>
            <a:effectLst/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8070"/>
            <a:stretch/>
          </p:blipFill>
          <p:spPr>
            <a:xfrm>
              <a:off x="5342422" y="705342"/>
              <a:ext cx="3540234" cy="586147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83280" y="1922887"/>
              <a:ext cx="2839451" cy="662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0000"/>
                  </a:solidFill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比尔盖茨</a:t>
              </a:r>
              <a:r>
                <a:rPr lang="zh-CN" altLang="en-US" sz="1200" dirty="0" smtClean="0"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关注绿色电子，在脸书上分享喜爱的项目</a:t>
              </a:r>
              <a:endParaRPr lang="zh-CN" altLang="en-US" sz="1200" dirty="0">
                <a:effectLst>
                  <a:glow rad="2286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48100" y="3797300"/>
              <a:ext cx="1231900" cy="105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14779" y="4360036"/>
              <a:ext cx="2839451" cy="662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清华项目被评为</a:t>
              </a:r>
              <a:r>
                <a:rPr lang="zh-CN" altLang="en-US" sz="1200" dirty="0" smtClean="0">
                  <a:solidFill>
                    <a:srgbClr val="FF0000"/>
                  </a:solidFill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特色项目</a:t>
              </a:r>
              <a:r>
                <a:rPr lang="zh-CN" altLang="en-US" sz="1200" dirty="0" smtClean="0"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，荣登平台首页</a:t>
              </a:r>
              <a:endParaRPr lang="zh-CN" altLang="en-US" sz="1200" dirty="0">
                <a:effectLst>
                  <a:glow rad="2286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022732" y="4941571"/>
              <a:ext cx="1152000" cy="11520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60537" y="3695217"/>
              <a:ext cx="2839451" cy="928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清华</a:t>
              </a:r>
              <a:r>
                <a:rPr lang="zh-CN" altLang="en-US" sz="1200" dirty="0" smtClean="0">
                  <a:solidFill>
                    <a:srgbClr val="FF0000"/>
                  </a:solidFill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挑战式课程</a:t>
              </a:r>
              <a:r>
                <a:rPr lang="en-US" altLang="zh-CN" sz="1200" dirty="0" smtClean="0"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跨学科系统集成设计</a:t>
              </a:r>
              <a:r>
                <a:rPr lang="zh-CN" altLang="en-US" sz="1200" dirty="0" smtClean="0"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挑战</a:t>
              </a:r>
              <a:r>
                <a:rPr lang="en-US" altLang="zh-CN" sz="1200" dirty="0" smtClean="0"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1200" dirty="0" smtClean="0">
                  <a:solidFill>
                    <a:srgbClr val="FF0000"/>
                  </a:solidFill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</a:t>
              </a:r>
              <a:r>
                <a:rPr lang="zh-CN" altLang="en-US" sz="1200" dirty="0" smtClean="0">
                  <a:effectLst>
                    <a:glow rad="228600"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荣登平台首页</a:t>
              </a:r>
              <a:endParaRPr lang="zh-CN" altLang="en-US" sz="1200" dirty="0">
                <a:effectLst>
                  <a:glow rad="2286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5552729" y="4827271"/>
              <a:ext cx="1152000" cy="11520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8" name="Picture 7" descr="Picture1.bmp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2" y="5181470"/>
            <a:ext cx="995237" cy="1480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3" t="3196" r="14173" b="25936"/>
          <a:stretch/>
        </p:blipFill>
        <p:spPr>
          <a:xfrm>
            <a:off x="2432115" y="57390"/>
            <a:ext cx="1288896" cy="1288896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20" y="5646493"/>
            <a:ext cx="939538" cy="9240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63" y="2638872"/>
            <a:ext cx="1204054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984" y="3326387"/>
            <a:ext cx="1253918" cy="18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860821" y="4889266"/>
            <a:ext cx="2920987" cy="1752115"/>
            <a:chOff x="2908076" y="501483"/>
            <a:chExt cx="2920987" cy="175211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8" t="58640" r="69761" b="28125"/>
            <a:stretch/>
          </p:blipFill>
          <p:spPr>
            <a:xfrm>
              <a:off x="2908076" y="501483"/>
              <a:ext cx="2593912" cy="17448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208106" y="1730378"/>
              <a:ext cx="162095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黑体" panose="02010609060101010101" pitchFamily="49" charset="-122"/>
                  <a:ea typeface="黑体" panose="02010609060101010101" pitchFamily="49" charset="-122"/>
                  <a:cs typeface="黑体"/>
                </a:rPr>
                <a:t>美国麻省理工学院</a:t>
              </a:r>
              <a:endPara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  <a:cs typeface="黑体"/>
              </a:endParaRPr>
            </a:p>
            <a:p>
              <a:r>
                <a:rPr lang="zh-CN" altLang="en-US" sz="1400" dirty="0" smtClean="0">
                  <a:latin typeface="黑体" panose="02010609060101010101" pitchFamily="49" charset="-122"/>
                  <a:ea typeface="黑体" panose="02010609060101010101" pitchFamily="49" charset="-122"/>
                  <a:cs typeface="黑体"/>
                </a:rPr>
                <a:t>媒体实验室</a:t>
              </a:r>
              <a:r>
                <a:rPr lang="zh-CN" altLang="en-US" sz="1400" dirty="0" smtClean="0">
                  <a:latin typeface="黑体" panose="02010609060101010101" pitchFamily="49" charset="-122"/>
                  <a:ea typeface="黑体" panose="02010609060101010101" pitchFamily="49" charset="-122"/>
                  <a:cs typeface="黑体"/>
                </a:rPr>
                <a:t>院长</a:t>
              </a:r>
              <a:endPara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08112" y="4699351"/>
            <a:ext cx="263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全球顶尖人士参与见证清华学生三创学习成效</a:t>
            </a:r>
            <a:endParaRPr lang="zh-CN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94962" y="489486"/>
            <a:ext cx="2339187" cy="1804928"/>
            <a:chOff x="647700" y="400991"/>
            <a:chExt cx="7848600" cy="6056018"/>
          </a:xfrm>
        </p:grpSpPr>
        <p:pic>
          <p:nvPicPr>
            <p:cNvPr id="45" name="Picture 44" descr="Green Electronics Challenge - 枫树极速浏览器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" y="400991"/>
              <a:ext cx="7848600" cy="6056018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1397000" y="4025900"/>
              <a:ext cx="2160000" cy="23040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403599" y="1968500"/>
              <a:ext cx="2160000" cy="23040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219493" y="210239"/>
            <a:ext cx="223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effectLst>
                  <a:glow rad="228600"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清华本科生、清华附中初中生项目入围决赛</a:t>
            </a:r>
            <a:endParaRPr lang="zh-CN" altLang="en-US" sz="1200" dirty="0">
              <a:effectLst>
                <a:glow rad="228600">
                  <a:schemeClr val="bg1"/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490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3" y="2246014"/>
            <a:ext cx="2768868" cy="2297746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1153428" y="289938"/>
            <a:ext cx="6209898" cy="6209898"/>
          </a:xfrm>
          <a:prstGeom prst="donut">
            <a:avLst>
              <a:gd name="adj" fmla="val 160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26" y="321842"/>
            <a:ext cx="1337089" cy="133708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6275" y="159389"/>
            <a:ext cx="3572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面向不同特质学生的职业生涯战略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主题沙龙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3327" y="1690835"/>
            <a:ext cx="1672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业界知名人士深度参与指导</a:t>
            </a:r>
            <a:endParaRPr lang="en-US" altLang="zh-CN" dirty="0" smtClean="0"/>
          </a:p>
        </p:txBody>
      </p:sp>
      <p:sp>
        <p:nvSpPr>
          <p:cNvPr id="7" name="Left Arrow 6"/>
          <p:cNvSpPr/>
          <p:nvPr/>
        </p:nvSpPr>
        <p:spPr>
          <a:xfrm rot="19512168">
            <a:off x="6633645" y="1278711"/>
            <a:ext cx="696660" cy="620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Left Arrow 34"/>
          <p:cNvSpPr/>
          <p:nvPr/>
        </p:nvSpPr>
        <p:spPr>
          <a:xfrm rot="2700000">
            <a:off x="2719129" y="1846340"/>
            <a:ext cx="696660" cy="620024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Left Arrow 36"/>
          <p:cNvSpPr/>
          <p:nvPr/>
        </p:nvSpPr>
        <p:spPr>
          <a:xfrm rot="8100000">
            <a:off x="5086053" y="1846340"/>
            <a:ext cx="696660" cy="620024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Left Arrow 37"/>
          <p:cNvSpPr/>
          <p:nvPr/>
        </p:nvSpPr>
        <p:spPr>
          <a:xfrm rot="13500000">
            <a:off x="5086053" y="4355383"/>
            <a:ext cx="696660" cy="62002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Left Arrow 38"/>
          <p:cNvSpPr/>
          <p:nvPr/>
        </p:nvSpPr>
        <p:spPr>
          <a:xfrm rot="18900000">
            <a:off x="2719129" y="4355383"/>
            <a:ext cx="696660" cy="620024"/>
          </a:xfrm>
          <a:prstGeom prst="leftArrow">
            <a:avLst/>
          </a:prstGeom>
          <a:solidFill>
            <a:srgbClr val="0071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270802" y="2134275"/>
            <a:ext cx="10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领导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力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74727" y="1051054"/>
            <a:ext cx="167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企业社会责任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89347" y="4409746"/>
            <a:ext cx="141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技术专题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24858" y="5086190"/>
            <a:ext cx="141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商业谈判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1147" y="681646"/>
            <a:ext cx="167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产业分析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81238" y="4040414"/>
            <a:ext cx="167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媒体公关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71710" y="5526247"/>
            <a:ext cx="167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组织行为学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25305" y="5716737"/>
            <a:ext cx="167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人力资源管理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6840" y="2185422"/>
            <a:ext cx="167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产品战略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207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CQ-8-9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t="20702" r="30237" b="49298"/>
          <a:stretch/>
        </p:blipFill>
        <p:spPr>
          <a:xfrm>
            <a:off x="404224" y="1618273"/>
            <a:ext cx="3129306" cy="11971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t="15510" r="23312" b="15510"/>
          <a:stretch/>
        </p:blipFill>
        <p:spPr>
          <a:xfrm>
            <a:off x="5712246" y="4082124"/>
            <a:ext cx="2572757" cy="207804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08" y="4340387"/>
            <a:ext cx="1873819" cy="156151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04224" y="510034"/>
            <a:ext cx="343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互联网时代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知识产权认证机制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及分布式协同创作的信息平台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01402" y="1884785"/>
            <a:ext cx="34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全球知识共享协议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6235" y="5121145"/>
            <a:ext cx="312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分布式知识产权认证及管理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063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122</Words>
  <Application>Microsoft Office PowerPoint</Application>
  <PresentationFormat>On-screen Show (4:3)</PresentationFormat>
  <Paragraphs>24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清华大学 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20</cp:revision>
  <dcterms:created xsi:type="dcterms:W3CDTF">2014-06-07T10:52:30Z</dcterms:created>
  <dcterms:modified xsi:type="dcterms:W3CDTF">2014-06-09T00:26:22Z</dcterms:modified>
</cp:coreProperties>
</file>